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4" r:id="rId2"/>
    <p:sldId id="283" r:id="rId3"/>
  </p:sldIdLst>
  <p:sldSz cx="9144000" cy="6858000" type="screen4x3"/>
  <p:notesSz cx="6951663" cy="10082213"/>
  <p:defaultTextStyle>
    <a:defPPr>
      <a:defRPr lang="fil-P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836"/>
    <a:srgbClr val="99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5" autoAdjust="0"/>
    <p:restoredTop sz="99142" autoAdjust="0"/>
  </p:normalViewPr>
  <p:slideViewPr>
    <p:cSldViewPr>
      <p:cViewPr varScale="1">
        <p:scale>
          <a:sx n="88" d="100"/>
          <a:sy n="88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33E715D0-3977-4A4B-BA50-52F0F37EF4B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66B2010D-FB39-4B4A-98DF-BEC72749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0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341879-0AA6-4DE9-819E-41055443E7EF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55650"/>
            <a:ext cx="5040313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29" tIns="48664" rIns="97329" bIns="48664" rtlCol="0" anchor="ctr"/>
          <a:lstStyle/>
          <a:p>
            <a:pPr lvl="0"/>
            <a:endParaRPr lang="fil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167" y="4789051"/>
            <a:ext cx="5561330" cy="4536996"/>
          </a:xfrm>
          <a:prstGeom prst="rect">
            <a:avLst/>
          </a:prstGeom>
        </p:spPr>
        <p:txBody>
          <a:bodyPr vert="horz" lIns="97329" tIns="48664" rIns="97329" bIns="486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l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126B09-A48E-43E4-BD99-3160FC1A6E70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257660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FC71-6705-482B-9206-4A45434AFA40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DFB2-C3FE-4961-B396-DFB4903BCB51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B9ACA-37E2-4AE5-B83D-A03EDE5648E1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7505-F3A9-4940-B9C9-B07B69C7B7CF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0421F-1217-4060-8D55-4283D0FF8FEC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B45B-33AF-452B-8DD8-C10569227F61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E156-E227-42BF-9C44-B0EBA6CBEA3A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EBF97-B345-4712-9247-1A931FCE095F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25AC-CC22-468A-A5B8-7D4B3F2C64B9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33D0D-815F-4A7B-A96B-3721900D968F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2E89-5514-4452-9DE0-F70829ECA5FD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DF93-DA07-4F3B-9D29-AF279987FB8E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2B9B-08E1-413B-BF5F-BF5FD5192DF6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D622-644D-41D7-8D56-94FFC512CFD1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B46B-0E51-46C4-806C-526B707B14A4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B288-FE7D-4A15-B565-91CA83F79BE5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FD69-FCA4-4C43-91BB-5C655401F9A6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FE40-9964-439D-86AD-F09FD487D120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9F06-41CE-4089-B64D-4FDBC549201D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2F2C-8A52-418E-8503-8C42E297DD94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l-P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F50A-88C7-4340-856D-1825A405E1B5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07B7-CB0C-4682-8FF8-F40AE16F2AC9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l-P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EF39E-E3B3-4754-96EF-97FABEAC75AC}" type="datetimeFigureOut">
              <a:rPr lang="fil-PH"/>
              <a:pPr>
                <a:defRPr/>
              </a:pPr>
              <a:t>9/12/2013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0C885-4F01-4749-890D-CA7178CA1373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  <p:pic>
        <p:nvPicPr>
          <p:cNvPr id="1031" name="Picture 6" descr="Presentation1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l-P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2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6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su 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mmsu temp</Template>
  <TotalTime>3101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mmsu temp</vt:lpstr>
      <vt:lpstr>PowerPoint Presentation</vt:lpstr>
      <vt:lpstr>PowerPoint Presentation</vt:lpstr>
    </vt:vector>
  </TitlesOfParts>
  <Company>MMSU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R&amp;D Directorate</dc:creator>
  <cp:lastModifiedBy>Research</cp:lastModifiedBy>
  <cp:revision>320</cp:revision>
  <cp:lastPrinted>2013-09-05T09:56:34Z</cp:lastPrinted>
  <dcterms:created xsi:type="dcterms:W3CDTF">2010-02-25T01:20:31Z</dcterms:created>
  <dcterms:modified xsi:type="dcterms:W3CDTF">2013-09-12T10:48:34Z</dcterms:modified>
</cp:coreProperties>
</file>